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67" r:id="rId3"/>
    <p:sldId id="281" r:id="rId4"/>
    <p:sldId id="280" r:id="rId5"/>
    <p:sldId id="279" r:id="rId6"/>
    <p:sldId id="270" r:id="rId7"/>
    <p:sldId id="271" r:id="rId8"/>
    <p:sldId id="272" r:id="rId9"/>
    <p:sldId id="273" r:id="rId10"/>
    <p:sldId id="277" r:id="rId11"/>
    <p:sldId id="278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48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9CBAE1-5A62-40D7-8D72-F98834D66285}" type="datetimeFigureOut">
              <a:rPr lang="pl-PL" smtClean="0"/>
              <a:pPr/>
              <a:t>2017-04-10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287B31-C5AB-4325-937F-99AE3A80385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2957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34B5-4B8F-4E32-90C3-FB988BDBD9A2}" type="datetime1">
              <a:rPr lang="pl-PL" smtClean="0"/>
              <a:pPr/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Współfinansowano ze środków Funduszu Pomocy Pokrzywdzonym oraz Pomocy Postpenitencjarnej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2445-1925-4118-AC52-F16C671415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4671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6B30A-805E-421B-BBF0-E1F28A0CAC6E}" type="datetime1">
              <a:rPr lang="pl-PL" smtClean="0"/>
              <a:pPr/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Współfinansowano ze środków Funduszu Pomocy Pokrzywdzonym oraz Pomocy Postpenitencjarnej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2445-1925-4118-AC52-F16C671415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7521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4803-521F-46DD-87B3-81B43D0037B3}" type="datetime1">
              <a:rPr lang="pl-PL" smtClean="0"/>
              <a:pPr/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Współfinansowano ze środków Funduszu Pomocy Pokrzywdzonym oraz Pomocy Postpenitencjarnej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2445-1925-4118-AC52-F16C671415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7931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3F712-9E9E-4263-A340-5AF612AAE722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2017-04-10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6AB2D-19D9-44CF-81C8-A01C002412E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35545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4E1B7-2363-4FF9-B065-F96AD4C795B2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2017-04-10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A4C34-F80E-4973-9650-E45E176A03B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422612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F7004-BEBB-48DD-9288-587199EE9C78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2017-04-10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5F6B7-6B0E-4145-8123-A0F4D2132DF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55849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1275B-6EE4-4F2F-B0B7-0AF84D326DAF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2017-04-10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9AED4-8F07-4F5E-8969-E31BEAA87F8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59314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77FA4-CF4F-4447-A9A0-26017AEC330D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2017-04-10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A44B8-2EFB-4AC1-95DA-2DF2E3BDD63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12581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F1223-8A88-4B1A-87E4-8B85D0E0B787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2017-04-10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36CD3-AD6F-4519-979D-741B4C69BC5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88973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3D8CD-8EAB-4274-86A0-E2949D937C59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2017-04-10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59E9E-889B-463F-9CB3-E005D214C5E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39630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A3B31-E04D-40BA-BA24-C59FD1668355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2017-04-10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32597-B694-4903-B95B-A2A21E97816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7762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295B-292B-4B47-B34B-CCEA34621174}" type="datetime1">
              <a:rPr lang="pl-PL" smtClean="0"/>
              <a:pPr/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Współfinansowano ze środków Funduszu Pomocy Pokrzywdzonym oraz Pomocy Postpenitencjarnej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2445-1925-4118-AC52-F16C671415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35340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E3D62-E96B-4785-B317-7565BCF8949D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2017-04-10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FE033-B8AA-4DE2-8921-645DDDA56C9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742703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4E495-34E3-48AB-8CC9-21D45DF7229E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2017-04-10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34FC1-9F1E-498E-BC6C-F516B0ED4BC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127615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09A49-24BB-4B6D-8AB6-F1E26B6999E2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2017-04-10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0989B-A672-4210-9991-0C86E59F53C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15822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FCF3D-5770-4204-9611-D98A1336F1D9}" type="datetime1">
              <a:rPr lang="pl-PL" smtClean="0"/>
              <a:pPr/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Współfinansowano ze środków Funduszu Pomocy Pokrzywdzonym oraz Pomocy Postpenitencjarnej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2445-1925-4118-AC52-F16C671415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3196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36816-C582-4D46-A0CB-D81F8C278107}" type="datetime1">
              <a:rPr lang="pl-PL" smtClean="0"/>
              <a:pPr/>
              <a:t>2017-04-10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Współfinansowano ze środków Funduszu Pomocy Pokrzywdzonym oraz Pomocy Postpenitencjarnej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2445-1925-4118-AC52-F16C671415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828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0D04D-764A-4513-ADBB-EEEDB2E1C0E2}" type="datetime1">
              <a:rPr lang="pl-PL" smtClean="0"/>
              <a:pPr/>
              <a:t>2017-04-10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Współfinansowano ze środków Funduszu Pomocy Pokrzywdzonym oraz Pomocy Postpenitencjarnej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2445-1925-4118-AC52-F16C671415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3437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24CBB-F453-40C0-BD36-301B3305FAF3}" type="datetime1">
              <a:rPr lang="pl-PL" smtClean="0"/>
              <a:pPr/>
              <a:t>2017-04-10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Współfinansowano ze środków Funduszu Pomocy Pokrzywdzonym oraz Pomocy Postpenitencjarnej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2445-1925-4118-AC52-F16C671415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6747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60F2-2257-42B4-86BA-747E73DDB3D5}" type="datetime1">
              <a:rPr lang="pl-PL" smtClean="0"/>
              <a:pPr/>
              <a:t>2017-04-10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Współfinansowano ze środków Funduszu Pomocy Pokrzywdzonym oraz Pomocy Postpenitencjarnej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2445-1925-4118-AC52-F16C671415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5367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21BA-ADBB-4FB7-961E-3FFA5A4CF475}" type="datetime1">
              <a:rPr lang="pl-PL" smtClean="0"/>
              <a:pPr/>
              <a:t>2017-04-10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Współfinansowano ze środków Funduszu Pomocy Pokrzywdzonym oraz Pomocy Postpenitencjarnej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2445-1925-4118-AC52-F16C671415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540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D5337-D38B-478A-B41D-F829105B9650}" type="datetime1">
              <a:rPr lang="pl-PL" smtClean="0"/>
              <a:pPr/>
              <a:t>2017-04-10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Współfinansowano ze środków Funduszu Pomocy Pokrzywdzonym oraz Pomocy Postpenitencjarnej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2445-1925-4118-AC52-F16C671415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219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420B9-B733-4A4E-95A7-D46712B246C9}" type="datetime1">
              <a:rPr lang="pl-PL" smtClean="0"/>
              <a:pPr/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Współfinansowano ze środków Funduszu Pomocy Pokrzywdzonym oraz Pomocy Postpenitencjarnej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32445-1925-4118-AC52-F16C671415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231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ED8F95F-2EC3-4F7D-98E1-A739AC9D1397}" type="datetimeFigureOut">
              <a:rPr lang="pl-PL">
                <a:solidFill>
                  <a:prstClr val="black">
                    <a:tint val="75000"/>
                  </a:prstClr>
                </a:solidFill>
                <a:latin typeface="Century Gothic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2017-04-10</a:t>
            </a:fld>
            <a:endParaRPr lang="pl-PL">
              <a:solidFill>
                <a:prstClr val="black">
                  <a:tint val="75000"/>
                </a:prstClr>
              </a:solidFill>
              <a:latin typeface="Century Gothic" pitchFamily="34" charset="0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prstClr val="black">
                  <a:tint val="75000"/>
                </a:prstClr>
              </a:solidFill>
              <a:latin typeface="Century Gothic" pitchFamily="34" charset="0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F2275FCF-B987-4BD6-8893-ECCCBCFE817E}" type="slidenum">
              <a:rPr lang="pl-PL" altLang="pl-PL">
                <a:latin typeface="Century Gothic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516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2818151" y="6356354"/>
            <a:ext cx="6625651" cy="501646"/>
          </a:xfrm>
        </p:spPr>
        <p:txBody>
          <a:bodyPr/>
          <a:lstStyle/>
          <a:p>
            <a:r>
              <a:rPr lang="pl-PL" dirty="0" smtClean="0"/>
              <a:t>Współfinansowano ze środków Funduszu Pomocy Pokrzywdzonym oraz Pomocy Postpenitencjarnej</a:t>
            </a:r>
            <a:endParaRPr lang="pl-PL" dirty="0"/>
          </a:p>
        </p:txBody>
      </p:sp>
      <p:pic>
        <p:nvPicPr>
          <p:cNvPr id="4" name="Obraz 3" descr="C:\Users\User\Desktop\Bez nazw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569" y="1208348"/>
            <a:ext cx="3861218" cy="29289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482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1" y="2098622"/>
            <a:ext cx="10515600" cy="4152275"/>
          </a:xfrm>
        </p:spPr>
        <p:txBody>
          <a:bodyPr/>
          <a:lstStyle/>
          <a:p>
            <a:pPr algn="ctr"/>
            <a:r>
              <a:rPr lang="pl-PL" sz="4000" b="1" dirty="0" smtClean="0">
                <a:latin typeface="Cambria" pitchFamily="18" charset="0"/>
              </a:rPr>
              <a:t>OŚRODEK POMOCY OSOBOM POKRZYWDZONYM PRZESTĘPSTWEM </a:t>
            </a:r>
            <a:r>
              <a:rPr lang="pl-PL" sz="4000" dirty="0" smtClean="0">
                <a:latin typeface="Cambria" pitchFamily="18" charset="0"/>
              </a:rPr>
              <a:t/>
            </a:r>
            <a:br>
              <a:rPr lang="pl-PL" sz="4000" dirty="0" smtClean="0">
                <a:latin typeface="Cambria" pitchFamily="18" charset="0"/>
              </a:rPr>
            </a:br>
            <a:r>
              <a:rPr lang="pl-PL" dirty="0" smtClean="0">
                <a:latin typeface="Cambria" pitchFamily="18" charset="0"/>
              </a:rPr>
              <a:t>Caritas Diecezji Siedleckiej</a:t>
            </a:r>
            <a:br>
              <a:rPr lang="pl-PL" dirty="0" smtClean="0">
                <a:latin typeface="Cambria" pitchFamily="18" charset="0"/>
              </a:rPr>
            </a:br>
            <a:r>
              <a:rPr lang="pl-PL" dirty="0" smtClean="0">
                <a:latin typeface="Cambria" pitchFamily="18" charset="0"/>
              </a:rPr>
              <a:t> </a:t>
            </a:r>
            <a:br>
              <a:rPr lang="pl-PL" dirty="0" smtClean="0">
                <a:latin typeface="Cambria" pitchFamily="18" charset="0"/>
              </a:rPr>
            </a:br>
            <a:r>
              <a:rPr lang="pl-PL" sz="2800" dirty="0" smtClean="0">
                <a:latin typeface="Cambria" pitchFamily="18" charset="0"/>
              </a:rPr>
              <a:t>08-110 Siedlce, ul. Budowlana 1 </a:t>
            </a:r>
            <a:br>
              <a:rPr lang="pl-PL" sz="2800" dirty="0" smtClean="0">
                <a:latin typeface="Cambria" pitchFamily="18" charset="0"/>
              </a:rPr>
            </a:br>
            <a:r>
              <a:rPr lang="pl-PL" sz="2800" dirty="0" smtClean="0">
                <a:latin typeface="Cambria" pitchFamily="18" charset="0"/>
              </a:rPr>
              <a:t>25 640 31 70, 500 566 881</a:t>
            </a:r>
            <a:br>
              <a:rPr lang="pl-PL" sz="2800" dirty="0" smtClean="0">
                <a:latin typeface="Cambria" pitchFamily="18" charset="0"/>
              </a:rPr>
            </a:br>
            <a:r>
              <a:rPr lang="pl-PL" sz="2800" dirty="0" err="1" smtClean="0">
                <a:latin typeface="Cambria" pitchFamily="18" charset="0"/>
              </a:rPr>
              <a:t>siedlce.cpi@caritas.pl</a:t>
            </a:r>
            <a:endParaRPr lang="pl-PL" sz="2800" dirty="0">
              <a:latin typeface="Cambria" pitchFamily="18" charset="0"/>
            </a:endParaRPr>
          </a:p>
        </p:txBody>
      </p:sp>
      <p:pic>
        <p:nvPicPr>
          <p:cNvPr id="4" name="Picture 2" descr="C:\Users\m\Desktop\5547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85039" y="462848"/>
            <a:ext cx="1474787" cy="4143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3453103"/>
          </a:xfrm>
        </p:spPr>
        <p:txBody>
          <a:bodyPr/>
          <a:lstStyle/>
          <a:p>
            <a:pPr algn="ctr"/>
            <a:r>
              <a:rPr lang="pl-PL" b="1" dirty="0" smtClean="0">
                <a:latin typeface="Cambria" panose="02040503050406030204" pitchFamily="18" charset="0"/>
              </a:rPr>
              <a:t>Magdalena </a:t>
            </a:r>
            <a:r>
              <a:rPr lang="pl-PL" b="1" dirty="0" err="1" smtClean="0">
                <a:latin typeface="Cambria" panose="02040503050406030204" pitchFamily="18" charset="0"/>
              </a:rPr>
              <a:t>Ozygała</a:t>
            </a:r>
            <a:r>
              <a:rPr lang="pl-PL" b="1" dirty="0" smtClean="0">
                <a:latin typeface="Cambria" panose="02040503050406030204" pitchFamily="18" charset="0"/>
              </a:rPr>
              <a:t/>
            </a:r>
            <a:br>
              <a:rPr lang="pl-PL" b="1" dirty="0" smtClean="0">
                <a:latin typeface="Cambria" panose="02040503050406030204" pitchFamily="18" charset="0"/>
              </a:rPr>
            </a:br>
            <a:r>
              <a:rPr lang="pl-PL" b="1" dirty="0" smtClean="0">
                <a:latin typeface="Cambria" panose="02040503050406030204" pitchFamily="18" charset="0"/>
              </a:rPr>
              <a:t/>
            </a:r>
            <a:br>
              <a:rPr lang="pl-PL" b="1" dirty="0" smtClean="0">
                <a:latin typeface="Cambria" panose="02040503050406030204" pitchFamily="18" charset="0"/>
              </a:rPr>
            </a:br>
            <a:r>
              <a:rPr lang="pl-PL" sz="1800" b="1" dirty="0" smtClean="0">
                <a:latin typeface="Cambria" panose="02040503050406030204" pitchFamily="18" charset="0"/>
              </a:rPr>
              <a:t>Osoba Pierwszego Kontaktu</a:t>
            </a:r>
            <a:br>
              <a:rPr lang="pl-PL" sz="1800" b="1" dirty="0" smtClean="0">
                <a:latin typeface="Cambria" panose="02040503050406030204" pitchFamily="18" charset="0"/>
              </a:rPr>
            </a:br>
            <a:r>
              <a:rPr lang="pl-PL" sz="1800" b="1" dirty="0" smtClean="0">
                <a:latin typeface="Cambria" panose="02040503050406030204" pitchFamily="18" charset="0"/>
              </a:rPr>
              <a:t>Ośrodek Pomocy Pokrzywdzonym Przestępstwem Caritas Diecezji Siedleckiej</a:t>
            </a:r>
            <a:br>
              <a:rPr lang="pl-PL" sz="1800" b="1" dirty="0" smtClean="0">
                <a:latin typeface="Cambria" panose="02040503050406030204" pitchFamily="18" charset="0"/>
              </a:rPr>
            </a:br>
            <a:r>
              <a:rPr lang="pl-PL" sz="1800" b="1" dirty="0" smtClean="0">
                <a:latin typeface="Cambria" panose="02040503050406030204" pitchFamily="18" charset="0"/>
              </a:rPr>
              <a:t>w Siedlcach</a:t>
            </a:r>
            <a:endParaRPr lang="pl-PL" sz="18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020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609600" y="6356353"/>
            <a:ext cx="10972800" cy="365125"/>
          </a:xfrm>
        </p:spPr>
        <p:txBody>
          <a:bodyPr/>
          <a:lstStyle/>
          <a:p>
            <a:pPr>
              <a:defRPr/>
            </a:pPr>
            <a:r>
              <a:rPr lang="pl-PL" sz="1200" dirty="0" smtClean="0">
                <a:solidFill>
                  <a:prstClr val="black">
                    <a:tint val="75000"/>
                  </a:prstClr>
                </a:solidFill>
              </a:rPr>
              <a:t>Zadanie współfinansowane ze środków Funduszu Pomocy Pokrzywdzonym oraz Pomocy Postpenitencjarnej</a:t>
            </a:r>
            <a:endParaRPr lang="pl-PL" sz="12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2" descr="C:\Users\m\Desktop\5547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85039" y="462848"/>
            <a:ext cx="1474787" cy="414337"/>
          </a:xfrm>
          <a:prstGeom prst="rect">
            <a:avLst/>
          </a:prstGeom>
          <a:noFill/>
        </p:spPr>
      </p:pic>
      <p:sp>
        <p:nvSpPr>
          <p:cNvPr id="7" name="Symbol zastępczy zawartości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 algn="ctr">
              <a:buNone/>
            </a:pPr>
            <a:r>
              <a:rPr lang="pl-PL" b="1" dirty="0" smtClean="0">
                <a:latin typeface="Cambria" pitchFamily="18" charset="0"/>
              </a:rPr>
              <a:t>Ośrodki Pomocy Pokrzywdzonym Przestępstwem Caritas Diecezji Siedleckiej</a:t>
            </a:r>
          </a:p>
          <a:p>
            <a:pPr>
              <a:buNone/>
            </a:pPr>
            <a:endParaRPr lang="pl-PL" dirty="0" smtClean="0">
              <a:latin typeface="Cambria" pitchFamily="18" charset="0"/>
            </a:endParaRPr>
          </a:p>
          <a:p>
            <a:pPr algn="ctr">
              <a:buNone/>
            </a:pPr>
            <a:r>
              <a:rPr lang="pl-PL" sz="2400" b="1" dirty="0" smtClean="0">
                <a:latin typeface="Cambria" pitchFamily="18" charset="0"/>
              </a:rPr>
              <a:t>SIEDLCE</a:t>
            </a:r>
          </a:p>
          <a:p>
            <a:pPr algn="ctr">
              <a:buNone/>
            </a:pPr>
            <a:endParaRPr lang="pl-PL" sz="2400" b="1" dirty="0" smtClean="0">
              <a:latin typeface="Cambria" pitchFamily="18" charset="0"/>
            </a:endParaRPr>
          </a:p>
          <a:p>
            <a:pPr algn="ctr">
              <a:buNone/>
            </a:pPr>
            <a:r>
              <a:rPr lang="pl-PL" sz="2400" b="1" dirty="0" smtClean="0">
                <a:latin typeface="Cambria" pitchFamily="18" charset="0"/>
              </a:rPr>
              <a:t>ŁOSICE</a:t>
            </a:r>
          </a:p>
          <a:p>
            <a:pPr algn="ctr">
              <a:buNone/>
            </a:pPr>
            <a:endParaRPr lang="pl-PL" sz="2400" b="1" dirty="0" smtClean="0">
              <a:latin typeface="Cambria" pitchFamily="18" charset="0"/>
            </a:endParaRPr>
          </a:p>
          <a:p>
            <a:pPr algn="ctr">
              <a:buNone/>
            </a:pPr>
            <a:r>
              <a:rPr lang="pl-PL" sz="2400" b="1" dirty="0" smtClean="0">
                <a:latin typeface="Cambria" pitchFamily="18" charset="0"/>
              </a:rPr>
              <a:t>PILAWA</a:t>
            </a:r>
          </a:p>
          <a:p>
            <a:pPr algn="ctr">
              <a:buNone/>
            </a:pPr>
            <a:endParaRPr lang="pl-PL" sz="2400" b="1" dirty="0" smtClean="0">
              <a:latin typeface="Cambria" pitchFamily="18" charset="0"/>
            </a:endParaRPr>
          </a:p>
          <a:p>
            <a:pPr algn="ctr">
              <a:buNone/>
            </a:pPr>
            <a:r>
              <a:rPr lang="pl-PL" sz="2400" b="1" dirty="0" smtClean="0">
                <a:latin typeface="Cambria" pitchFamily="18" charset="0"/>
              </a:rPr>
              <a:t>BIAŁA PODLASKA</a:t>
            </a:r>
          </a:p>
          <a:p>
            <a:pPr>
              <a:buNone/>
            </a:pPr>
            <a:endParaRPr lang="pl-PL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801" y="1542441"/>
            <a:ext cx="3493920" cy="869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236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9600" b="1" dirty="0" smtClean="0">
                <a:solidFill>
                  <a:srgbClr val="FF0000"/>
                </a:solidFill>
                <a:latin typeface="Cambria" pitchFamily="18" charset="0"/>
              </a:rPr>
              <a:t>1036</a:t>
            </a:r>
            <a:endParaRPr lang="pl-PL" sz="96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4" name="Picture 2" descr="C:\Users\m\Desktop\5547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85039" y="462848"/>
            <a:ext cx="1474787" cy="4143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609600" y="6356353"/>
            <a:ext cx="10972800" cy="365125"/>
          </a:xfrm>
        </p:spPr>
        <p:txBody>
          <a:bodyPr/>
          <a:lstStyle/>
          <a:p>
            <a:pPr>
              <a:defRPr/>
            </a:pPr>
            <a:r>
              <a:rPr lang="pl-PL" sz="1200" dirty="0" smtClean="0">
                <a:solidFill>
                  <a:prstClr val="black">
                    <a:tint val="75000"/>
                  </a:prstClr>
                </a:solidFill>
              </a:rPr>
              <a:t>Zadanie współfinansowane ze środków Funduszu Pomocy Pokrzywdzonym oraz Pomocy Postpenitencjarnej</a:t>
            </a:r>
            <a:endParaRPr lang="pl-PL" sz="12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19" y="2040778"/>
            <a:ext cx="7620931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674" y="1504297"/>
            <a:ext cx="3494087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C:\Users\m\Desktop\5547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85039" y="462848"/>
            <a:ext cx="1474787" cy="4143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1766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609600" y="6356353"/>
            <a:ext cx="10972800" cy="365125"/>
          </a:xfrm>
        </p:spPr>
        <p:txBody>
          <a:bodyPr/>
          <a:lstStyle/>
          <a:p>
            <a:pPr>
              <a:defRPr/>
            </a:pPr>
            <a:r>
              <a:rPr lang="pl-PL" sz="1200" dirty="0" smtClean="0">
                <a:solidFill>
                  <a:prstClr val="black">
                    <a:tint val="75000"/>
                  </a:prstClr>
                </a:solidFill>
              </a:rPr>
              <a:t>Zadanie współfinansowane ze środków Funduszu Pomocy Pokrzywdzonym oraz Pomocy Postpenitencjarnej</a:t>
            </a:r>
            <a:endParaRPr lang="pl-PL" sz="12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14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412" y="2124051"/>
            <a:ext cx="10135016" cy="4711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6524" y="3593073"/>
            <a:ext cx="3494087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C:\Users\m\Desktop\5547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85039" y="462848"/>
            <a:ext cx="1474787" cy="4143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68883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609600" y="6356353"/>
            <a:ext cx="10972800" cy="365125"/>
          </a:xfrm>
        </p:spPr>
        <p:txBody>
          <a:bodyPr/>
          <a:lstStyle/>
          <a:p>
            <a:pPr>
              <a:defRPr/>
            </a:pPr>
            <a:r>
              <a:rPr lang="pl-PL" sz="1200" dirty="0" smtClean="0">
                <a:solidFill>
                  <a:prstClr val="black">
                    <a:tint val="75000"/>
                  </a:prstClr>
                </a:solidFill>
              </a:rPr>
              <a:t>Zadanie współfinansowane ze środków Funduszu Pomocy Pokrzywdzonym oraz Pomocy Postpenitencjarnej</a:t>
            </a:r>
            <a:endParaRPr lang="pl-PL" sz="12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777" y="2058706"/>
            <a:ext cx="8866094" cy="447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120901"/>
            <a:ext cx="349885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C:\Users\m\Desktop\5547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85039" y="462848"/>
            <a:ext cx="1474787" cy="4143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4962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609600" y="6356353"/>
            <a:ext cx="10972800" cy="365125"/>
          </a:xfrm>
        </p:spPr>
        <p:txBody>
          <a:bodyPr/>
          <a:lstStyle/>
          <a:p>
            <a:pPr>
              <a:defRPr/>
            </a:pPr>
            <a:r>
              <a:rPr lang="pl-PL" sz="1200" dirty="0" smtClean="0">
                <a:solidFill>
                  <a:prstClr val="black">
                    <a:tint val="75000"/>
                  </a:prstClr>
                </a:solidFill>
              </a:rPr>
              <a:t>Zadanie współfinansowane ze środków Funduszu Pomocy Pokrzywdzonym oraz Pomocy Postpenitencjarnej</a:t>
            </a:r>
            <a:endParaRPr lang="pl-PL" sz="12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9040" y="2348753"/>
            <a:ext cx="9293919" cy="4168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646" y="1531191"/>
            <a:ext cx="349885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C:\Users\m\Desktop\5547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85039" y="462848"/>
            <a:ext cx="1474787" cy="4143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585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609600" y="6356353"/>
            <a:ext cx="10972800" cy="365125"/>
          </a:xfrm>
        </p:spPr>
        <p:txBody>
          <a:bodyPr/>
          <a:lstStyle/>
          <a:p>
            <a:pPr>
              <a:defRPr/>
            </a:pPr>
            <a:r>
              <a:rPr lang="pl-PL" sz="1200" dirty="0" smtClean="0">
                <a:solidFill>
                  <a:prstClr val="black">
                    <a:tint val="75000"/>
                  </a:prstClr>
                </a:solidFill>
              </a:rPr>
              <a:t>Zadanie współfinansowane ze środków Funduszu Pomocy Pokrzywdzonym oraz Pomocy Postpenitencjarnej</a:t>
            </a:r>
            <a:endParaRPr lang="pl-PL" sz="12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3817" y="1405685"/>
            <a:ext cx="349885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495" y="2094802"/>
            <a:ext cx="8479009" cy="4500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C:\Users\m\Desktop\5547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85039" y="462848"/>
            <a:ext cx="1474787" cy="4143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1292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89</Words>
  <Application>Microsoft Office PowerPoint</Application>
  <PresentationFormat>Niestandardowy</PresentationFormat>
  <Paragraphs>21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10</vt:i4>
      </vt:variant>
    </vt:vector>
  </HeadingPairs>
  <TitlesOfParts>
    <vt:vector size="12" baseType="lpstr">
      <vt:lpstr>Motyw pakietu Office</vt:lpstr>
      <vt:lpstr>1_Motyw pakietu Office</vt:lpstr>
      <vt:lpstr>Prezentacja programu PowerPoint</vt:lpstr>
      <vt:lpstr>Magdalena Ozygała  Osoba Pierwszego Kontaktu Ośrodek Pomocy Pokrzywdzonym Przestępstwem Caritas Diecezji Siedleckiej w Siedlcach</vt:lpstr>
      <vt:lpstr>Prezentacja programu PowerPoint</vt:lpstr>
      <vt:lpstr>1036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OŚRODEK POMOCY OSOBOM POKRZYWDZONYM PRZESTĘPSTWEM  Caritas Diecezji Siedleckiej   08-110 Siedlce, ul. Budowlana 1  25 640 31 70, 500 566 881 siedlce.cpi@caritas.pl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Centrum Pomocy Interdyscyplinarnej</dc:title>
  <dc:creator>User</dc:creator>
  <cp:lastModifiedBy>User</cp:lastModifiedBy>
  <cp:revision>32</cp:revision>
  <dcterms:created xsi:type="dcterms:W3CDTF">2016-05-31T11:51:21Z</dcterms:created>
  <dcterms:modified xsi:type="dcterms:W3CDTF">2017-04-10T09:34:33Z</dcterms:modified>
</cp:coreProperties>
</file>